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9944d3681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9944d3681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9944d3681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9944d3681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9944d3681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9944d3681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9944d3681a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9944d3681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9944d3681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9944d3681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9944d3681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9944d3681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997bf78c2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997bf78c2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9944d3681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9944d3681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9944d3681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9944d3681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9944d3681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9944d3681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9944d368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9944d368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9944d3681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9944d3681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9944d3681a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9944d3681a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9944d3681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9944d3681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9944d3681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9944d3681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9944d3681a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9944d3681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9944d3681a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9944d3681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9944d3681a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9944d3681a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9944d3681a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9944d3681a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9944d3681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9944d3681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997bf78c2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997bf78c2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9944d3681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9944d3681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9944d3681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9944d3681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9944d3681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9944d3681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9944d3681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9944d3681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9944d3681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9944d3681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9944d3681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9944d3681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9944d3681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9944d3681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hyperlink" Target="https://arxiv.org/pdf/1810.04805.pdf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hyperlink" Target="https://huggingface.co/datasets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 </a:t>
            </a:r>
            <a:r>
              <a:rPr lang="en-GB"/>
              <a:t>Fine-Tuning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812" y="1362075"/>
            <a:ext cx="4894376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2658667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3"/>
          <p:cNvSpPr txBox="1"/>
          <p:nvPr/>
        </p:nvSpPr>
        <p:spPr>
          <a:xfrm>
            <a:off x="2808525" y="2811075"/>
            <a:ext cx="387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u="sng">
                <a:solidFill>
                  <a:schemeClr val="hlink"/>
                </a:solidFill>
                <a:hlinkClick r:id="rId4"/>
              </a:rPr>
              <a:t>1810.04805.pdf (arxiv.org)</a:t>
            </a:r>
            <a:endParaRPr sz="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36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14925"/>
            <a:ext cx="8839204" cy="4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00" y="21699"/>
            <a:ext cx="2974027" cy="124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4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36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773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825" y="1262425"/>
            <a:ext cx="909576" cy="5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49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44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700" y="733350"/>
            <a:ext cx="6250600" cy="397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31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8524" y="1610669"/>
            <a:ext cx="3646950" cy="192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62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9075"/>
            <a:ext cx="8839204" cy="3491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49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6809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85066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7"/>
          <p:cNvSpPr txBox="1"/>
          <p:nvPr/>
        </p:nvSpPr>
        <p:spPr>
          <a:xfrm>
            <a:off x="4945875" y="4707775"/>
            <a:ext cx="48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Dataset: </a:t>
            </a:r>
            <a:r>
              <a:rPr lang="en-GB" sz="1100" u="sng">
                <a:solidFill>
                  <a:schemeClr val="hlink"/>
                </a:solidFill>
                <a:hlinkClick r:id="rId4"/>
              </a:rPr>
              <a:t>Hugging Face – The AI community building the future.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8"/>
          <p:cNvPicPr preferRelativeResize="0"/>
          <p:nvPr/>
        </p:nvPicPr>
        <p:blipFill rotWithShape="1">
          <a:blip r:embed="rId3">
            <a:alphaModFix/>
          </a:blip>
          <a:srcRect b="2448" l="0" r="0" t="0"/>
          <a:stretch/>
        </p:blipFill>
        <p:spPr>
          <a:xfrm>
            <a:off x="152400" y="152400"/>
            <a:ext cx="8839199" cy="469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721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39636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62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410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44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23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328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18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4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